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5" r:id="rId2"/>
  </p:sldMasterIdLst>
  <p:sldIdLst>
    <p:sldId id="256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84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04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13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61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531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556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932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101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527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04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548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749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311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059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781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47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494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021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55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74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5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79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79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02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60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31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49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29/03/2022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15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121113" y="1176707"/>
            <a:ext cx="4271061" cy="2677648"/>
          </a:xfrm>
        </p:spPr>
        <p:txBody>
          <a:bodyPr/>
          <a:lstStyle/>
          <a:p>
            <a:r>
              <a:rPr lang="it-IT" sz="9600" dirty="0" smtClean="0"/>
              <a:t>MHW1</a:t>
            </a:r>
            <a:endParaRPr lang="it-IT" sz="9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121113" y="4147654"/>
            <a:ext cx="8825658" cy="861420"/>
          </a:xfrm>
        </p:spPr>
        <p:txBody>
          <a:bodyPr>
            <a:normAutofit/>
          </a:bodyPr>
          <a:lstStyle/>
          <a:p>
            <a:r>
              <a:rPr lang="it-IT" sz="3200" dirty="0" smtClean="0"/>
              <a:t>MAUGERI MANUEL ROSARIO   1000001048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39627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4954" y="2724271"/>
            <a:ext cx="8825659" cy="2615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800" dirty="0" smtClean="0"/>
              <a:t>Pagina WEB, che mostra la descrizione di una palestra situata al centro di Catania.</a:t>
            </a:r>
          </a:p>
          <a:p>
            <a:pPr marL="0" indent="0">
              <a:buNone/>
            </a:pPr>
            <a:r>
              <a:rPr lang="it-IT" sz="2800" dirty="0" smtClean="0"/>
              <a:t>Con tutte le sue caratteristiche e le sue specialità.</a:t>
            </a:r>
          </a:p>
          <a:p>
            <a:pPr marL="0" indent="0">
              <a:buNone/>
            </a:pPr>
            <a:r>
              <a:rPr lang="it-IT" sz="2800" dirty="0" smtClean="0"/>
              <a:t>Menu per far conoscere lo staff e dare maggior assistenza all’utente.</a:t>
            </a:r>
          </a:p>
        </p:txBody>
      </p:sp>
    </p:spTree>
    <p:extLst>
      <p:ext uri="{BB962C8B-B14F-4D97-AF65-F5344CB8AC3E}">
        <p14:creationId xmlns:p14="http://schemas.microsoft.com/office/powerpoint/2010/main" val="28280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-1026544" y="17253"/>
            <a:ext cx="76343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LAYOUT COMPLETO</a:t>
            </a:r>
            <a:endParaRPr lang="it-IT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t="11740" r="849" b="17465"/>
          <a:stretch/>
        </p:blipFill>
        <p:spPr>
          <a:xfrm>
            <a:off x="0" y="940581"/>
            <a:ext cx="8915289" cy="3726308"/>
          </a:xfrm>
          <a:prstGeom prst="rect">
            <a:avLst/>
          </a:prstGeom>
        </p:spPr>
      </p:pic>
      <p:sp>
        <p:nvSpPr>
          <p:cNvPr id="5" name="Parentesi graffa aperta 4"/>
          <p:cNvSpPr/>
          <p:nvPr/>
        </p:nvSpPr>
        <p:spPr>
          <a:xfrm rot="10800000">
            <a:off x="8915289" y="940582"/>
            <a:ext cx="1026544" cy="372630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aperta 5"/>
          <p:cNvSpPr/>
          <p:nvPr/>
        </p:nvSpPr>
        <p:spPr>
          <a:xfrm rot="16200000">
            <a:off x="2042305" y="636195"/>
            <a:ext cx="370936" cy="180723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chiusa 6"/>
          <p:cNvSpPr/>
          <p:nvPr/>
        </p:nvSpPr>
        <p:spPr>
          <a:xfrm rot="16200000">
            <a:off x="4216161" y="88419"/>
            <a:ext cx="444260" cy="385600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/>
          <p:cNvSpPr/>
          <p:nvPr/>
        </p:nvSpPr>
        <p:spPr>
          <a:xfrm rot="16200000">
            <a:off x="3588589" y="3925017"/>
            <a:ext cx="405441" cy="112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0118785" y="261906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600px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880453" y="1684558"/>
            <a:ext cx="89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Auto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329697" y="1468699"/>
            <a:ext cx="262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Max lunghezza 100px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Parentesi graffa chiusa 11"/>
          <p:cNvSpPr/>
          <p:nvPr/>
        </p:nvSpPr>
        <p:spPr>
          <a:xfrm>
            <a:off x="5184475" y="3329797"/>
            <a:ext cx="500333" cy="15527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684808" y="3161881"/>
            <a:ext cx="767751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20px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3525329" y="4120113"/>
            <a:ext cx="767751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20px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5" name="Parentesi graffa aperta 14"/>
          <p:cNvSpPr/>
          <p:nvPr/>
        </p:nvSpPr>
        <p:spPr>
          <a:xfrm rot="5400000">
            <a:off x="4301498" y="1547515"/>
            <a:ext cx="316719" cy="260517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4369941" y="2559888"/>
            <a:ext cx="262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Max lunghezza 50px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/>
          <a:srcRect t="13447" r="943" b="31305"/>
          <a:stretch/>
        </p:blipFill>
        <p:spPr>
          <a:xfrm>
            <a:off x="40919" y="4671352"/>
            <a:ext cx="8833449" cy="2083131"/>
          </a:xfrm>
          <a:prstGeom prst="rect">
            <a:avLst/>
          </a:prstGeom>
        </p:spPr>
      </p:pic>
      <p:sp>
        <p:nvSpPr>
          <p:cNvPr id="18" name="Parentesi graffa aperta 17"/>
          <p:cNvSpPr/>
          <p:nvPr/>
        </p:nvSpPr>
        <p:spPr>
          <a:xfrm rot="10800000">
            <a:off x="3609048" y="4851552"/>
            <a:ext cx="476667" cy="176059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3909204" y="5393112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  <a:r>
              <a:rPr lang="it-IT" dirty="0" smtClean="0"/>
              <a:t>00px</a:t>
            </a:r>
            <a:endParaRPr lang="it-IT" dirty="0"/>
          </a:p>
        </p:txBody>
      </p:sp>
      <p:sp>
        <p:nvSpPr>
          <p:cNvPr id="20" name="Parentesi graffa chiusa 19"/>
          <p:cNvSpPr/>
          <p:nvPr/>
        </p:nvSpPr>
        <p:spPr>
          <a:xfrm>
            <a:off x="3630728" y="4664455"/>
            <a:ext cx="1086929" cy="18709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4739223" y="4582807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50px</a:t>
            </a:r>
            <a:endParaRPr lang="it-IT" dirty="0"/>
          </a:p>
        </p:txBody>
      </p:sp>
      <p:sp>
        <p:nvSpPr>
          <p:cNvPr id="22" name="Parentesi graffa chiusa 21"/>
          <p:cNvSpPr/>
          <p:nvPr/>
        </p:nvSpPr>
        <p:spPr>
          <a:xfrm>
            <a:off x="8915289" y="4664455"/>
            <a:ext cx="573768" cy="450255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9627525" y="4707446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  <a:r>
              <a:rPr lang="it-IT" dirty="0" smtClean="0"/>
              <a:t>0px</a:t>
            </a:r>
            <a:endParaRPr lang="it-IT" dirty="0"/>
          </a:p>
        </p:txBody>
      </p:sp>
      <p:sp>
        <p:nvSpPr>
          <p:cNvPr id="24" name="Parentesi graffa aperta 23"/>
          <p:cNvSpPr/>
          <p:nvPr/>
        </p:nvSpPr>
        <p:spPr>
          <a:xfrm rot="5400000">
            <a:off x="8477825" y="5728670"/>
            <a:ext cx="441615" cy="35147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8358006" y="5224392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50px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93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171" t="12386" r="1033" b="17453"/>
          <a:stretch/>
        </p:blipFill>
        <p:spPr>
          <a:xfrm>
            <a:off x="0" y="0"/>
            <a:ext cx="6236898" cy="678036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1559" t="12677" r="33422" b="8501"/>
          <a:stretch/>
        </p:blipFill>
        <p:spPr>
          <a:xfrm>
            <a:off x="6236898" y="0"/>
            <a:ext cx="5779699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11572" r="879" b="5073"/>
          <a:stretch/>
        </p:blipFill>
        <p:spPr>
          <a:xfrm>
            <a:off x="1" y="0"/>
            <a:ext cx="6323162" cy="6858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1144" t="13726" r="53599" b="5071"/>
          <a:stretch/>
        </p:blipFill>
        <p:spPr>
          <a:xfrm>
            <a:off x="6323162" y="0"/>
            <a:ext cx="586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5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75644" r="1014" b="5234"/>
          <a:stretch/>
        </p:blipFill>
        <p:spPr>
          <a:xfrm>
            <a:off x="0" y="0"/>
            <a:ext cx="12068355" cy="1846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0369" t="76900" r="58036" b="9914"/>
          <a:stretch/>
        </p:blipFill>
        <p:spPr>
          <a:xfrm>
            <a:off x="-1" y="1863305"/>
            <a:ext cx="12068355" cy="49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2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riunioni ione">
  <a:themeElements>
    <a:clrScheme name="Sala riunioni ion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61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Wingdings 3</vt:lpstr>
      <vt:lpstr>Sala riunioni ione</vt:lpstr>
      <vt:lpstr>Tema di Office</vt:lpstr>
      <vt:lpstr>MHW1</vt:lpstr>
      <vt:lpstr>DESCRIZIONE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Account Microsoft</dc:creator>
  <cp:lastModifiedBy>Account Microsoft</cp:lastModifiedBy>
  <cp:revision>11</cp:revision>
  <dcterms:created xsi:type="dcterms:W3CDTF">2022-03-27T15:20:17Z</dcterms:created>
  <dcterms:modified xsi:type="dcterms:W3CDTF">2022-03-29T10:12:11Z</dcterms:modified>
</cp:coreProperties>
</file>